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sldIdLst>
    <p:sldId id="257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CC1FC5-9390-4C62-A113-C027F3BB72C6}" v="17" dt="2024-02-23T05:11:14.8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jaya lakshmi" userId="b33a4023fe3fdce6" providerId="LiveId" clId="{C3CC1FC5-9390-4C62-A113-C027F3BB72C6}"/>
    <pc:docChg chg="undo custSel addSld delSld modSld">
      <pc:chgData name="vijaya lakshmi" userId="b33a4023fe3fdce6" providerId="LiveId" clId="{C3CC1FC5-9390-4C62-A113-C027F3BB72C6}" dt="2024-02-23T06:21:10.287" v="884" actId="27636"/>
      <pc:docMkLst>
        <pc:docMk/>
      </pc:docMkLst>
      <pc:sldChg chg="modSp mod">
        <pc:chgData name="vijaya lakshmi" userId="b33a4023fe3fdce6" providerId="LiveId" clId="{C3CC1FC5-9390-4C62-A113-C027F3BB72C6}" dt="2024-02-23T06:21:10.287" v="884" actId="27636"/>
        <pc:sldMkLst>
          <pc:docMk/>
          <pc:sldMk cId="4043737824" sldId="257"/>
        </pc:sldMkLst>
        <pc:spChg chg="mod">
          <ac:chgData name="vijaya lakshmi" userId="b33a4023fe3fdce6" providerId="LiveId" clId="{C3CC1FC5-9390-4C62-A113-C027F3BB72C6}" dt="2024-02-23T06:21:10.287" v="884" actId="27636"/>
          <ac:spMkLst>
            <pc:docMk/>
            <pc:sldMk cId="4043737824" sldId="257"/>
            <ac:spMk id="3" creationId="{A8E9CFF2-3777-4FF4-A759-8491175B0B7C}"/>
          </ac:spMkLst>
        </pc:spChg>
      </pc:sldChg>
      <pc:sldChg chg="del">
        <pc:chgData name="vijaya lakshmi" userId="b33a4023fe3fdce6" providerId="LiveId" clId="{C3CC1FC5-9390-4C62-A113-C027F3BB72C6}" dt="2024-02-23T05:29:10.511" v="512" actId="2696"/>
        <pc:sldMkLst>
          <pc:docMk/>
          <pc:sldMk cId="191714609" sldId="258"/>
        </pc:sldMkLst>
      </pc:sldChg>
      <pc:sldChg chg="modSp mod">
        <pc:chgData name="vijaya lakshmi" userId="b33a4023fe3fdce6" providerId="LiveId" clId="{C3CC1FC5-9390-4C62-A113-C027F3BB72C6}" dt="2024-02-23T05:29:31.413" v="513" actId="20577"/>
        <pc:sldMkLst>
          <pc:docMk/>
          <pc:sldMk cId="173270631" sldId="259"/>
        </pc:sldMkLst>
        <pc:spChg chg="mod">
          <ac:chgData name="vijaya lakshmi" userId="b33a4023fe3fdce6" providerId="LiveId" clId="{C3CC1FC5-9390-4C62-A113-C027F3BB72C6}" dt="2024-02-23T05:29:31.413" v="513" actId="20577"/>
          <ac:spMkLst>
            <pc:docMk/>
            <pc:sldMk cId="173270631" sldId="259"/>
            <ac:spMk id="3" creationId="{FE84906A-3E84-28B8-9598-3F9C803B6933}"/>
          </ac:spMkLst>
        </pc:spChg>
      </pc:sldChg>
      <pc:sldChg chg="modSp mod">
        <pc:chgData name="vijaya lakshmi" userId="b33a4023fe3fdce6" providerId="LiveId" clId="{C3CC1FC5-9390-4C62-A113-C027F3BB72C6}" dt="2024-02-23T05:31:49.522" v="731" actId="20577"/>
        <pc:sldMkLst>
          <pc:docMk/>
          <pc:sldMk cId="1335320455" sldId="260"/>
        </pc:sldMkLst>
        <pc:spChg chg="mod">
          <ac:chgData name="vijaya lakshmi" userId="b33a4023fe3fdce6" providerId="LiveId" clId="{C3CC1FC5-9390-4C62-A113-C027F3BB72C6}" dt="2024-02-23T05:31:49.522" v="731" actId="20577"/>
          <ac:spMkLst>
            <pc:docMk/>
            <pc:sldMk cId="1335320455" sldId="260"/>
            <ac:spMk id="3" creationId="{DF9963CE-E448-5E3B-43B1-41D023EBD132}"/>
          </ac:spMkLst>
        </pc:spChg>
      </pc:sldChg>
      <pc:sldChg chg="addSp delSp modSp new mod">
        <pc:chgData name="vijaya lakshmi" userId="b33a4023fe3fdce6" providerId="LiveId" clId="{C3CC1FC5-9390-4C62-A113-C027F3BB72C6}" dt="2024-02-23T05:09:09.290" v="345" actId="14100"/>
        <pc:sldMkLst>
          <pc:docMk/>
          <pc:sldMk cId="1692632895" sldId="261"/>
        </pc:sldMkLst>
        <pc:spChg chg="mod">
          <ac:chgData name="vijaya lakshmi" userId="b33a4023fe3fdce6" providerId="LiveId" clId="{C3CC1FC5-9390-4C62-A113-C027F3BB72C6}" dt="2024-02-22T11:07:51.761" v="339" actId="14100"/>
          <ac:spMkLst>
            <pc:docMk/>
            <pc:sldMk cId="1692632895" sldId="261"/>
            <ac:spMk id="2" creationId="{5BDEE765-A2FE-5BFE-9A82-156665449CF1}"/>
          </ac:spMkLst>
        </pc:spChg>
        <pc:spChg chg="del">
          <ac:chgData name="vijaya lakshmi" userId="b33a4023fe3fdce6" providerId="LiveId" clId="{C3CC1FC5-9390-4C62-A113-C027F3BB72C6}" dt="2024-02-22T10:25:33.905" v="208"/>
          <ac:spMkLst>
            <pc:docMk/>
            <pc:sldMk cId="1692632895" sldId="261"/>
            <ac:spMk id="3" creationId="{323B2CA3-6203-787C-87F1-7803AA32C16E}"/>
          </ac:spMkLst>
        </pc:spChg>
        <pc:spChg chg="del">
          <ac:chgData name="vijaya lakshmi" userId="b33a4023fe3fdce6" providerId="LiveId" clId="{C3CC1FC5-9390-4C62-A113-C027F3BB72C6}" dt="2024-02-22T10:39:38.501" v="219"/>
          <ac:spMkLst>
            <pc:docMk/>
            <pc:sldMk cId="1692632895" sldId="261"/>
            <ac:spMk id="4" creationId="{4FBC705C-F8FC-48A3-42AF-063E55B75C58}"/>
          </ac:spMkLst>
        </pc:spChg>
        <pc:spChg chg="add del mod">
          <ac:chgData name="vijaya lakshmi" userId="b33a4023fe3fdce6" providerId="LiveId" clId="{C3CC1FC5-9390-4C62-A113-C027F3BB72C6}" dt="2024-02-22T10:34:30.377" v="211"/>
          <ac:spMkLst>
            <pc:docMk/>
            <pc:sldMk cId="1692632895" sldId="261"/>
            <ac:spMk id="8" creationId="{A2B518DE-592C-CE3B-284A-23812A077534}"/>
          </ac:spMkLst>
        </pc:spChg>
        <pc:spChg chg="add del mod">
          <ac:chgData name="vijaya lakshmi" userId="b33a4023fe3fdce6" providerId="LiveId" clId="{C3CC1FC5-9390-4C62-A113-C027F3BB72C6}" dt="2024-02-22T10:34:45.928" v="213"/>
          <ac:spMkLst>
            <pc:docMk/>
            <pc:sldMk cId="1692632895" sldId="261"/>
            <ac:spMk id="11" creationId="{AE7385B4-D9B0-1B6C-B4E6-A6BD30B1B77F}"/>
          </ac:spMkLst>
        </pc:spChg>
        <pc:spChg chg="add del mod">
          <ac:chgData name="vijaya lakshmi" userId="b33a4023fe3fdce6" providerId="LiveId" clId="{C3CC1FC5-9390-4C62-A113-C027F3BB72C6}" dt="2024-02-23T05:09:05.358" v="344"/>
          <ac:spMkLst>
            <pc:docMk/>
            <pc:sldMk cId="1692632895" sldId="261"/>
            <ac:spMk id="17" creationId="{6CE8327E-54D5-9DCC-4CF4-ECE8F01D96B4}"/>
          </ac:spMkLst>
        </pc:spChg>
        <pc:picChg chg="add mod">
          <ac:chgData name="vijaya lakshmi" userId="b33a4023fe3fdce6" providerId="LiveId" clId="{C3CC1FC5-9390-4C62-A113-C027F3BB72C6}" dt="2024-02-23T05:09:09.290" v="345" actId="14100"/>
          <ac:picMkLst>
            <pc:docMk/>
            <pc:sldMk cId="1692632895" sldId="261"/>
            <ac:picMk id="4" creationId="{88F24BA1-BB9B-80AB-105A-B9261B4A2885}"/>
          </ac:picMkLst>
        </pc:picChg>
        <pc:picChg chg="add del mod">
          <ac:chgData name="vijaya lakshmi" userId="b33a4023fe3fdce6" providerId="LiveId" clId="{C3CC1FC5-9390-4C62-A113-C027F3BB72C6}" dt="2024-02-22T10:34:27.169" v="210" actId="21"/>
          <ac:picMkLst>
            <pc:docMk/>
            <pc:sldMk cId="1692632895" sldId="261"/>
            <ac:picMk id="6" creationId="{A9C01EBE-E182-5E34-E7E2-FF5343CBDF4A}"/>
          </ac:picMkLst>
        </pc:picChg>
        <pc:picChg chg="add del mod">
          <ac:chgData name="vijaya lakshmi" userId="b33a4023fe3fdce6" providerId="LiveId" clId="{C3CC1FC5-9390-4C62-A113-C027F3BB72C6}" dt="2024-02-22T10:34:34.804" v="212" actId="21"/>
          <ac:picMkLst>
            <pc:docMk/>
            <pc:sldMk cId="1692632895" sldId="261"/>
            <ac:picMk id="9" creationId="{9531E7DA-E49A-0964-36EF-023263B2482B}"/>
          </ac:picMkLst>
        </pc:picChg>
        <pc:picChg chg="add mod">
          <ac:chgData name="vijaya lakshmi" userId="b33a4023fe3fdce6" providerId="LiveId" clId="{C3CC1FC5-9390-4C62-A113-C027F3BB72C6}" dt="2024-02-22T11:08:25.185" v="343" actId="14100"/>
          <ac:picMkLst>
            <pc:docMk/>
            <pc:sldMk cId="1692632895" sldId="261"/>
            <ac:picMk id="13" creationId="{CC711EA4-DBD4-2564-DA40-DF622EA85876}"/>
          </ac:picMkLst>
        </pc:picChg>
        <pc:picChg chg="add del mod">
          <ac:chgData name="vijaya lakshmi" userId="b33a4023fe3fdce6" providerId="LiveId" clId="{C3CC1FC5-9390-4C62-A113-C027F3BB72C6}" dt="2024-02-22T11:06:38.847" v="298" actId="21"/>
          <ac:picMkLst>
            <pc:docMk/>
            <pc:sldMk cId="1692632895" sldId="261"/>
            <ac:picMk id="15" creationId="{99E7E933-6CFF-0BDC-485D-47B260D49770}"/>
          </ac:picMkLst>
        </pc:picChg>
      </pc:sldChg>
      <pc:sldChg chg="addSp delSp modSp new mod">
        <pc:chgData name="vijaya lakshmi" userId="b33a4023fe3fdce6" providerId="LiveId" clId="{C3CC1FC5-9390-4C62-A113-C027F3BB72C6}" dt="2024-02-22T11:07:28.409" v="324" actId="14100"/>
        <pc:sldMkLst>
          <pc:docMk/>
          <pc:sldMk cId="3809926331" sldId="262"/>
        </pc:sldMkLst>
        <pc:spChg chg="mod">
          <ac:chgData name="vijaya lakshmi" userId="b33a4023fe3fdce6" providerId="LiveId" clId="{C3CC1FC5-9390-4C62-A113-C027F3BB72C6}" dt="2024-02-22T11:07:19.093" v="322" actId="14100"/>
          <ac:spMkLst>
            <pc:docMk/>
            <pc:sldMk cId="3809926331" sldId="262"/>
            <ac:spMk id="2" creationId="{C7336DC8-25F2-1284-2EDB-0217D47ADB24}"/>
          </ac:spMkLst>
        </pc:spChg>
        <pc:spChg chg="add del">
          <ac:chgData name="vijaya lakshmi" userId="b33a4023fe3fdce6" providerId="LiveId" clId="{C3CC1FC5-9390-4C62-A113-C027F3BB72C6}" dt="2024-02-22T10:49:20.001" v="228"/>
          <ac:spMkLst>
            <pc:docMk/>
            <pc:sldMk cId="3809926331" sldId="262"/>
            <ac:spMk id="3" creationId="{08686FC8-9008-5662-A361-7AD25832F9A9}"/>
          </ac:spMkLst>
        </pc:spChg>
        <pc:spChg chg="del">
          <ac:chgData name="vijaya lakshmi" userId="b33a4023fe3fdce6" providerId="LiveId" clId="{C3CC1FC5-9390-4C62-A113-C027F3BB72C6}" dt="2024-02-22T10:50:05.315" v="229"/>
          <ac:spMkLst>
            <pc:docMk/>
            <pc:sldMk cId="3809926331" sldId="262"/>
            <ac:spMk id="4" creationId="{6285B685-59EC-8BE4-83A5-A9D669166E52}"/>
          </ac:spMkLst>
        </pc:spChg>
        <pc:spChg chg="add del mod">
          <ac:chgData name="vijaya lakshmi" userId="b33a4023fe3fdce6" providerId="LiveId" clId="{C3CC1FC5-9390-4C62-A113-C027F3BB72C6}" dt="2024-02-22T10:55:51.313" v="251" actId="21"/>
          <ac:spMkLst>
            <pc:docMk/>
            <pc:sldMk cId="3809926331" sldId="262"/>
            <ac:spMk id="14" creationId="{8884C7C2-E4F0-0F66-658A-16B07058F3DC}"/>
          </ac:spMkLst>
        </pc:spChg>
        <pc:spChg chg="add del mod">
          <ac:chgData name="vijaya lakshmi" userId="b33a4023fe3fdce6" providerId="LiveId" clId="{C3CC1FC5-9390-4C62-A113-C027F3BB72C6}" dt="2024-02-22T11:06:44.476" v="299"/>
          <ac:spMkLst>
            <pc:docMk/>
            <pc:sldMk cId="3809926331" sldId="262"/>
            <ac:spMk id="16" creationId="{22593667-C728-2126-2631-54AA431C4C78}"/>
          </ac:spMkLst>
        </pc:spChg>
        <pc:picChg chg="add mod">
          <ac:chgData name="vijaya lakshmi" userId="b33a4023fe3fdce6" providerId="LiveId" clId="{C3CC1FC5-9390-4C62-A113-C027F3BB72C6}" dt="2024-02-22T10:48:07.813" v="227"/>
          <ac:picMkLst>
            <pc:docMk/>
            <pc:sldMk cId="3809926331" sldId="262"/>
            <ac:picMk id="6" creationId="{0C244A86-252B-5A80-3353-E595FE3827FC}"/>
          </ac:picMkLst>
        </pc:picChg>
        <pc:picChg chg="add mod">
          <ac:chgData name="vijaya lakshmi" userId="b33a4023fe3fdce6" providerId="LiveId" clId="{C3CC1FC5-9390-4C62-A113-C027F3BB72C6}" dt="2024-02-22T11:07:24.265" v="323" actId="14100"/>
          <ac:picMkLst>
            <pc:docMk/>
            <pc:sldMk cId="3809926331" sldId="262"/>
            <ac:picMk id="8" creationId="{CAC578CA-FD55-E4E5-DFEF-BFC4B44DF50C}"/>
          </ac:picMkLst>
        </pc:picChg>
        <pc:picChg chg="add del mod">
          <ac:chgData name="vijaya lakshmi" userId="b33a4023fe3fdce6" providerId="LiveId" clId="{C3CC1FC5-9390-4C62-A113-C027F3BB72C6}" dt="2024-02-22T10:57:50.733" v="267" actId="21"/>
          <ac:picMkLst>
            <pc:docMk/>
            <pc:sldMk cId="3809926331" sldId="262"/>
            <ac:picMk id="10" creationId="{218ADDC1-1B89-C40F-8FF6-651FE6B3D1BF}"/>
          </ac:picMkLst>
        </pc:picChg>
        <pc:picChg chg="add mod">
          <ac:chgData name="vijaya lakshmi" userId="b33a4023fe3fdce6" providerId="LiveId" clId="{C3CC1FC5-9390-4C62-A113-C027F3BB72C6}" dt="2024-02-22T10:56:01.666" v="262" actId="14100"/>
          <ac:picMkLst>
            <pc:docMk/>
            <pc:sldMk cId="3809926331" sldId="262"/>
            <ac:picMk id="12" creationId="{B849B702-429D-F25E-9916-F3CEF4756655}"/>
          </ac:picMkLst>
        </pc:picChg>
        <pc:picChg chg="add mod">
          <ac:chgData name="vijaya lakshmi" userId="b33a4023fe3fdce6" providerId="LiveId" clId="{C3CC1FC5-9390-4C62-A113-C027F3BB72C6}" dt="2024-02-22T11:07:28.409" v="324" actId="14100"/>
          <ac:picMkLst>
            <pc:docMk/>
            <pc:sldMk cId="3809926331" sldId="262"/>
            <ac:picMk id="17" creationId="{71EE7AC3-8745-CE9B-CFA7-00A1499C2E30}"/>
          </ac:picMkLst>
        </pc:picChg>
      </pc:sldChg>
      <pc:sldChg chg="addSp delSp modSp new mod">
        <pc:chgData name="vijaya lakshmi" userId="b33a4023fe3fdce6" providerId="LiveId" clId="{C3CC1FC5-9390-4C62-A113-C027F3BB72C6}" dt="2024-02-22T10:59:19.432" v="297" actId="1076"/>
        <pc:sldMkLst>
          <pc:docMk/>
          <pc:sldMk cId="1501850709" sldId="263"/>
        </pc:sldMkLst>
        <pc:spChg chg="mod">
          <ac:chgData name="vijaya lakshmi" userId="b33a4023fe3fdce6" providerId="LiveId" clId="{C3CC1FC5-9390-4C62-A113-C027F3BB72C6}" dt="2024-02-22T10:59:19.432" v="297" actId="1076"/>
          <ac:spMkLst>
            <pc:docMk/>
            <pc:sldMk cId="1501850709" sldId="263"/>
            <ac:spMk id="2" creationId="{3233BCF0-267D-52B1-6A93-92DEF84C4D0E}"/>
          </ac:spMkLst>
        </pc:spChg>
        <pc:spChg chg="del">
          <ac:chgData name="vijaya lakshmi" userId="b33a4023fe3fdce6" providerId="LiveId" clId="{C3CC1FC5-9390-4C62-A113-C027F3BB72C6}" dt="2024-02-22T10:57:54.881" v="268"/>
          <ac:spMkLst>
            <pc:docMk/>
            <pc:sldMk cId="1501850709" sldId="263"/>
            <ac:spMk id="3" creationId="{4B012ED7-A283-37BD-943C-E0E4D6E10F0D}"/>
          </ac:spMkLst>
        </pc:spChg>
        <pc:spChg chg="del">
          <ac:chgData name="vijaya lakshmi" userId="b33a4023fe3fdce6" providerId="LiveId" clId="{C3CC1FC5-9390-4C62-A113-C027F3BB72C6}" dt="2024-02-22T10:57:45.158" v="266"/>
          <ac:spMkLst>
            <pc:docMk/>
            <pc:sldMk cId="1501850709" sldId="263"/>
            <ac:spMk id="4" creationId="{C0B92D0B-8272-342F-B515-FCBACD620E30}"/>
          </ac:spMkLst>
        </pc:spChg>
        <pc:picChg chg="add mod">
          <ac:chgData name="vijaya lakshmi" userId="b33a4023fe3fdce6" providerId="LiveId" clId="{C3CC1FC5-9390-4C62-A113-C027F3BB72C6}" dt="2024-02-22T10:58:19.756" v="272" actId="14100"/>
          <ac:picMkLst>
            <pc:docMk/>
            <pc:sldMk cId="1501850709" sldId="263"/>
            <ac:picMk id="6" creationId="{2FDAC8E8-CEB2-2BEB-502D-4B84D26E0C8E}"/>
          </ac:picMkLst>
        </pc:picChg>
        <pc:picChg chg="add mod">
          <ac:chgData name="vijaya lakshmi" userId="b33a4023fe3fdce6" providerId="LiveId" clId="{C3CC1FC5-9390-4C62-A113-C027F3BB72C6}" dt="2024-02-22T10:57:58.557" v="269" actId="14100"/>
          <ac:picMkLst>
            <pc:docMk/>
            <pc:sldMk cId="1501850709" sldId="263"/>
            <ac:picMk id="7" creationId="{82429550-D23A-1366-0BBF-60A3A725EB41}"/>
          </ac:picMkLst>
        </pc:picChg>
      </pc:sldChg>
      <pc:sldChg chg="addSp delSp modSp new del">
        <pc:chgData name="vijaya lakshmi" userId="b33a4023fe3fdce6" providerId="LiveId" clId="{C3CC1FC5-9390-4C62-A113-C027F3BB72C6}" dt="2024-02-22T10:55:54.484" v="252" actId="680"/>
        <pc:sldMkLst>
          <pc:docMk/>
          <pc:sldMk cId="3514459690" sldId="263"/>
        </pc:sldMkLst>
        <pc:spChg chg="add del">
          <ac:chgData name="vijaya lakshmi" userId="b33a4023fe3fdce6" providerId="LiveId" clId="{C3CC1FC5-9390-4C62-A113-C027F3BB72C6}" dt="2024-02-22T10:55:50.120" v="250"/>
          <ac:spMkLst>
            <pc:docMk/>
            <pc:sldMk cId="3514459690" sldId="263"/>
            <ac:spMk id="3" creationId="{170DB38A-BDAA-914D-B703-22DDC5421C53}"/>
          </ac:spMkLst>
        </pc:spChg>
        <pc:picChg chg="add mod">
          <ac:chgData name="vijaya lakshmi" userId="b33a4023fe3fdce6" providerId="LiveId" clId="{C3CC1FC5-9390-4C62-A113-C027F3BB72C6}" dt="2024-02-22T10:55:50.120" v="250"/>
          <ac:picMkLst>
            <pc:docMk/>
            <pc:sldMk cId="3514459690" sldId="263"/>
            <ac:picMk id="5" creationId="{9066835D-CFB2-9667-4933-21738E0C8A19}"/>
          </ac:picMkLst>
        </pc:picChg>
      </pc:sldChg>
      <pc:sldChg chg="addSp delSp modSp new mod">
        <pc:chgData name="vijaya lakshmi" userId="b33a4023fe3fdce6" providerId="LiveId" clId="{C3CC1FC5-9390-4C62-A113-C027F3BB72C6}" dt="2024-02-23T05:28:54.912" v="510" actId="20577"/>
        <pc:sldMkLst>
          <pc:docMk/>
          <pc:sldMk cId="1473789550" sldId="264"/>
        </pc:sldMkLst>
        <pc:spChg chg="del">
          <ac:chgData name="vijaya lakshmi" userId="b33a4023fe3fdce6" providerId="LiveId" clId="{C3CC1FC5-9390-4C62-A113-C027F3BB72C6}" dt="2024-02-23T05:11:14.810" v="347"/>
          <ac:spMkLst>
            <pc:docMk/>
            <pc:sldMk cId="1473789550" sldId="264"/>
            <ac:spMk id="3" creationId="{B1E4C82E-E1FB-6A09-B6E6-4E93C74ADD20}"/>
          </ac:spMkLst>
        </pc:spChg>
        <pc:spChg chg="mod">
          <ac:chgData name="vijaya lakshmi" userId="b33a4023fe3fdce6" providerId="LiveId" clId="{C3CC1FC5-9390-4C62-A113-C027F3BB72C6}" dt="2024-02-23T05:28:54.912" v="510" actId="20577"/>
          <ac:spMkLst>
            <pc:docMk/>
            <pc:sldMk cId="1473789550" sldId="264"/>
            <ac:spMk id="4" creationId="{4E28F1EE-3719-B72C-A4D4-ED7AE3FBA05D}"/>
          </ac:spMkLst>
        </pc:spChg>
        <pc:picChg chg="add mod">
          <ac:chgData name="vijaya lakshmi" userId="b33a4023fe3fdce6" providerId="LiveId" clId="{C3CC1FC5-9390-4C62-A113-C027F3BB72C6}" dt="2024-02-23T05:11:14.810" v="347"/>
          <ac:picMkLst>
            <pc:docMk/>
            <pc:sldMk cId="1473789550" sldId="264"/>
            <ac:picMk id="6" creationId="{A9415133-6501-F6D6-62AC-42C87F430AB7}"/>
          </ac:picMkLst>
        </pc:picChg>
      </pc:sldChg>
      <pc:sldChg chg="new del">
        <pc:chgData name="vijaya lakshmi" userId="b33a4023fe3fdce6" providerId="LiveId" clId="{C3CC1FC5-9390-4C62-A113-C027F3BB72C6}" dt="2024-02-23T05:13:43.140" v="350" actId="2696"/>
        <pc:sldMkLst>
          <pc:docMk/>
          <pc:sldMk cId="345094754" sldId="265"/>
        </pc:sldMkLst>
      </pc:sldChg>
      <pc:sldChg chg="new del">
        <pc:chgData name="vijaya lakshmi" userId="b33a4023fe3fdce6" providerId="LiveId" clId="{C3CC1FC5-9390-4C62-A113-C027F3BB72C6}" dt="2024-02-23T05:32:05.137" v="733" actId="2696"/>
        <pc:sldMkLst>
          <pc:docMk/>
          <pc:sldMk cId="1109751995" sldId="265"/>
        </pc:sldMkLst>
      </pc:sldChg>
      <pc:sldChg chg="new del">
        <pc:chgData name="vijaya lakshmi" userId="b33a4023fe3fdce6" providerId="LiveId" clId="{C3CC1FC5-9390-4C62-A113-C027F3BB72C6}" dt="2024-02-23T05:32:19.299" v="736" actId="2696"/>
        <pc:sldMkLst>
          <pc:docMk/>
          <pc:sldMk cId="3320398963" sldId="265"/>
        </pc:sldMkLst>
      </pc:sldChg>
      <pc:sldChg chg="modSp new del mod">
        <pc:chgData name="vijaya lakshmi" userId="b33a4023fe3fdce6" providerId="LiveId" clId="{C3CC1FC5-9390-4C62-A113-C027F3BB72C6}" dt="2024-02-23T05:29:02.148" v="511" actId="2696"/>
        <pc:sldMkLst>
          <pc:docMk/>
          <pc:sldMk cId="3676644733" sldId="266"/>
        </pc:sldMkLst>
        <pc:spChg chg="mod">
          <ac:chgData name="vijaya lakshmi" userId="b33a4023fe3fdce6" providerId="LiveId" clId="{C3CC1FC5-9390-4C62-A113-C027F3BB72C6}" dt="2024-02-23T05:14:23.697" v="398" actId="20577"/>
          <ac:spMkLst>
            <pc:docMk/>
            <pc:sldMk cId="3676644733" sldId="266"/>
            <ac:spMk id="3" creationId="{0E713B02-3D1E-9FC7-A6E0-42F48AF250D4}"/>
          </ac:spMkLst>
        </pc:spChg>
      </pc:sldChg>
      <pc:sldChg chg="modSp new mod">
        <pc:chgData name="vijaya lakshmi" userId="b33a4023fe3fdce6" providerId="LiveId" clId="{C3CC1FC5-9390-4C62-A113-C027F3BB72C6}" dt="2024-02-23T06:17:59.987" v="870" actId="20577"/>
        <pc:sldMkLst>
          <pc:docMk/>
          <pc:sldMk cId="3776401102" sldId="266"/>
        </pc:sldMkLst>
        <pc:spChg chg="mod">
          <ac:chgData name="vijaya lakshmi" userId="b33a4023fe3fdce6" providerId="LiveId" clId="{C3CC1FC5-9390-4C62-A113-C027F3BB72C6}" dt="2024-02-23T06:17:59.987" v="870" actId="20577"/>
          <ac:spMkLst>
            <pc:docMk/>
            <pc:sldMk cId="3776401102" sldId="266"/>
            <ac:spMk id="3" creationId="{28067712-78E1-D99D-2B23-439ED702325E}"/>
          </ac:spMkLst>
        </pc:spChg>
      </pc:sldChg>
      <pc:sldChg chg="modSp new mod">
        <pc:chgData name="vijaya lakshmi" userId="b33a4023fe3fdce6" providerId="LiveId" clId="{C3CC1FC5-9390-4C62-A113-C027F3BB72C6}" dt="2024-02-23T06:20:03.421" v="881" actId="20577"/>
        <pc:sldMkLst>
          <pc:docMk/>
          <pc:sldMk cId="2614780890" sldId="267"/>
        </pc:sldMkLst>
        <pc:spChg chg="mod">
          <ac:chgData name="vijaya lakshmi" userId="b33a4023fe3fdce6" providerId="LiveId" clId="{C3CC1FC5-9390-4C62-A113-C027F3BB72C6}" dt="2024-02-23T06:20:03.421" v="881" actId="20577"/>
          <ac:spMkLst>
            <pc:docMk/>
            <pc:sldMk cId="2614780890" sldId="267"/>
            <ac:spMk id="3" creationId="{519CC1CA-E4FF-4DC7-BFCF-20C63CF6A23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4400"/>
              <a:t>A ROLLERCOASTER </a:t>
            </a:r>
            <a:r>
              <a:rPr lang="en-US" sz="4400" dirty="0"/>
              <a:t>RIDE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Dr VIJAYALAKSHMI NUTHAKKI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</a:rPr>
              <a:t>AAROGYA MULTISPECIALITY HOSPITAL, GUNTUR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C504B-FB75-B554-7648-863406A44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/>
              <a:t>CASE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4906A-3E84-28B8-9598-3F9C803B6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IN" dirty="0"/>
              <a:t>64 YR/F , known hypertensive on telmisartan 40 + metoprolol 25  od, diabetic on </a:t>
            </a:r>
            <a:r>
              <a:rPr lang="en-IN" dirty="0" err="1"/>
              <a:t>glycomet</a:t>
            </a:r>
            <a:r>
              <a:rPr lang="en-IN" dirty="0"/>
              <a:t> trio 1mg and tab vildagliptin 100 od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/>
              <a:t>Using tab. AMLODIPINE 5 MG since 10 days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/>
              <a:t>Came to ER at night with C/O SOB at rest, </a:t>
            </a:r>
            <a:r>
              <a:rPr lang="en-IN" dirty="0" err="1"/>
              <a:t>orthopnea</a:t>
            </a:r>
            <a:r>
              <a:rPr lang="en-IN" dirty="0"/>
              <a:t> and BP 240/150 mm of Hg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/>
              <a:t>Stabilised with IV frusemide, NTG infusion , NIV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/>
              <a:t>Refused admission and left after 4 hrs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/>
              <a:t>Came in the morning with c/o fluctuating BP ranging between 100/60– 210/110</a:t>
            </a:r>
          </a:p>
          <a:p>
            <a:pPr>
              <a:buFont typeface="Wingdings" panose="05000000000000000000" pitchFamily="2" charset="2"/>
              <a:buChar char="v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3270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C4C34-D02A-3E26-C460-EF489587A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963CE-E448-5E3B-43B1-41D023EBD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IN" dirty="0"/>
              <a:t>Evaluated for secondary HTN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/>
              <a:t>ECG..CONCENTRIC  LVH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/>
              <a:t>2D ECHO..CONCENTRIC LVH, TRIVIAL MR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/>
              <a:t>USG abdomen : MASS ARISING FROM UPPER POLE OF RIGHT KIDNEY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/>
              <a:t>RENAL ARTERY DOPPLER : NO RAS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/>
              <a:t>Had a turbulent course as she had hypotension requiring noradrenaline support after giving prazosin 2.5 mg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/>
              <a:t>Had fluctuating BP for next 48 hrs </a:t>
            </a:r>
          </a:p>
          <a:p>
            <a:pPr marL="0" indent="0">
              <a:buNone/>
            </a:pPr>
            <a:r>
              <a:rPr lang="en-IN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35320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EE765-A2FE-5BFE-9A82-156665449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14068"/>
            <a:ext cx="10058400" cy="716098"/>
          </a:xfrm>
        </p:spPr>
        <p:txBody>
          <a:bodyPr>
            <a:normAutofit fontScale="90000"/>
          </a:bodyPr>
          <a:lstStyle/>
          <a:p>
            <a:r>
              <a:rPr lang="en-IN" dirty="0"/>
              <a:t>CECT ABDOMEN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C711EA4-DBD4-2564-DA40-DF622EA858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80" y="1250830"/>
            <a:ext cx="4433977" cy="4840386"/>
          </a:xfr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F24BA1-BB9B-80AB-105A-B9261B4A28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604" y="1130166"/>
            <a:ext cx="4630842" cy="4738822"/>
          </a:xfrm>
        </p:spPr>
      </p:pic>
    </p:spTree>
    <p:extLst>
      <p:ext uri="{BB962C8B-B14F-4D97-AF65-F5344CB8AC3E}">
        <p14:creationId xmlns:p14="http://schemas.microsoft.com/office/powerpoint/2010/main" val="1692632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36DC8-25F2-1284-2EDB-0217D47A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60716"/>
            <a:ext cx="10058400" cy="741873"/>
          </a:xfrm>
        </p:spPr>
        <p:txBody>
          <a:bodyPr/>
          <a:lstStyle/>
          <a:p>
            <a:r>
              <a:rPr lang="en-IN" dirty="0"/>
              <a:t>PLASMA METANEPHRINES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AC578CA-FD55-E4E5-DFEF-BFC4B44DF5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737359"/>
            <a:ext cx="4640262" cy="4131629"/>
          </a:xfrm>
        </p:spPr>
      </p:pic>
      <p:pic>
        <p:nvPicPr>
          <p:cNvPr id="17" name="Content Placeholder 14">
            <a:extLst>
              <a:ext uri="{FF2B5EF4-FFF2-40B4-BE49-F238E27FC236}">
                <a16:creationId xmlns:a16="http://schemas.microsoft.com/office/drawing/2014/main" id="{71EE7AC3-8745-CE9B-CFA7-00A1499C2E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10" y="1737359"/>
            <a:ext cx="4613031" cy="4131629"/>
          </a:xfrm>
        </p:spPr>
      </p:pic>
    </p:spTree>
    <p:extLst>
      <p:ext uri="{BB962C8B-B14F-4D97-AF65-F5344CB8AC3E}">
        <p14:creationId xmlns:p14="http://schemas.microsoft.com/office/powerpoint/2010/main" val="3809926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3BCF0-267D-52B1-6A93-92DEF84C4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239" y="398748"/>
            <a:ext cx="10058400" cy="1576702"/>
          </a:xfrm>
        </p:spPr>
        <p:txBody>
          <a:bodyPr/>
          <a:lstStyle/>
          <a:p>
            <a:r>
              <a:rPr lang="en-IN" dirty="0"/>
              <a:t> I-131 MIBG SCAN REPORT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FDAC8E8-CEB2-2BEB-502D-4B84D26E0C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688" y="2120900"/>
            <a:ext cx="4638675" cy="3748088"/>
          </a:xfrm>
        </p:spPr>
      </p:pic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82429550-D23A-1366-0BBF-60A3A725EB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561" y="2120900"/>
            <a:ext cx="3663752" cy="3748088"/>
          </a:xfrm>
        </p:spPr>
      </p:pic>
    </p:spTree>
    <p:extLst>
      <p:ext uri="{BB962C8B-B14F-4D97-AF65-F5344CB8AC3E}">
        <p14:creationId xmlns:p14="http://schemas.microsoft.com/office/powerpoint/2010/main" val="1501850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1BA16-7096-7AE8-613C-C9D2364C4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9415133-6501-F6D6-62AC-42C87F430A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583" y="2120900"/>
            <a:ext cx="2993021" cy="374808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28F1EE-3719-B72C-A4D4-ED7AE3FBA0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Underwent </a:t>
            </a:r>
            <a:r>
              <a:rPr lang="en-US" dirty="0">
                <a:solidFill>
                  <a:srgbClr val="FF0000"/>
                </a:solidFill>
              </a:rPr>
              <a:t>RIGHT ADRENALECTOMY</a:t>
            </a:r>
          </a:p>
          <a:p>
            <a:r>
              <a:rPr lang="en-US" dirty="0"/>
              <a:t>Under regular follow up</a:t>
            </a:r>
          </a:p>
          <a:p>
            <a:r>
              <a:rPr lang="en-US" dirty="0"/>
              <a:t>At present on metoprolol 25 od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73789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C0B8A-E5BE-8CB6-9676-3EE19516E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67712-78E1-D99D-2B23-439ED7023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Case presented as incidence of pheochromocytoma is rare in elderly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Pheochromocytomas are more likely diagnosed as adrenal incidentalomas in the elderly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IN OUR CASE SHE WAS SYMPTOMATIC AT THE TIME OF DIAGNOSIS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It is important to note that prolonged alpha adrenergic blockade may be needed in older patients to have a smooth peri-operative period.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It is also understood that laparoscopic adrenalectomy is safe in elderly patients with pheochromocytoma.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76401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E082223-5757-6C49-2C61-B0F6C72A3DF0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9CC1CA-E4FF-4DC7-BFCF-20C63CF6A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/>
              <a:t>THANK YOU</a:t>
            </a:r>
            <a:endParaRPr lang="en-IN" sz="66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F68949-F448-8DCA-51FC-247174D27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478089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80AA9D2D-EE59-4148-A11E-A51EEE828B28}" vid="{AEAFD717-D3C8-4034-8F7E-D5220B0CCE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4F4D41-822D-40F2-A7AC-E4E6CB36CA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A59D56-2157-4202-9D02-F44E447A2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{61412E8B-9EAE-4F4F-9F7C-71434D5783AE}tf56160789_win32</Template>
  <TotalTime>213</TotalTime>
  <Words>250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Algerian</vt:lpstr>
      <vt:lpstr>Baskerville Old Face</vt:lpstr>
      <vt:lpstr>Bookman Old Style</vt:lpstr>
      <vt:lpstr>Calibri</vt:lpstr>
      <vt:lpstr>Franklin Gothic Book</vt:lpstr>
      <vt:lpstr>Wingdings</vt:lpstr>
      <vt:lpstr>Custom</vt:lpstr>
      <vt:lpstr>A ROLLERCOASTER RIDE</vt:lpstr>
      <vt:lpstr>CASE HISTORY</vt:lpstr>
      <vt:lpstr>PowerPoint Presentation</vt:lpstr>
      <vt:lpstr>CECT ABDOMEN</vt:lpstr>
      <vt:lpstr>PLASMA METANEPHRINES</vt:lpstr>
      <vt:lpstr> I-131 MIBG SCAN REPORT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ROLLER COASTER RIDE</dc:title>
  <dc:creator>vijaya lakshmi</dc:creator>
  <cp:lastModifiedBy>Krupa Sheth</cp:lastModifiedBy>
  <cp:revision>2</cp:revision>
  <dcterms:created xsi:type="dcterms:W3CDTF">2024-02-22T06:44:10Z</dcterms:created>
  <dcterms:modified xsi:type="dcterms:W3CDTF">2024-03-22T07:36:13Z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