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1" r:id="rId5"/>
    <p:sldId id="262" r:id="rId6"/>
    <p:sldId id="263" r:id="rId7"/>
    <p:sldId id="268" r:id="rId8"/>
    <p:sldId id="269" r:id="rId9"/>
    <p:sldId id="270" r:id="rId10"/>
    <p:sldId id="265" r:id="rId11"/>
    <p:sldId id="271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6D3FEC-0FC8-4715-B89A-EC05D12054F8}" v="4" dt="2023-12-28T10:18:04.6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6" d="100"/>
          <a:sy n="66" d="100"/>
        </p:scale>
        <p:origin x="63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lhotra, Kanika" userId="e901ecc9-97e9-4f1d-b5f8-7b6f89a0f54c" providerId="ADAL" clId="{E26D3FEC-0FC8-4715-B89A-EC05D12054F8}"/>
    <pc:docChg chg="custSel modSld modMainMaster">
      <pc:chgData name="Malhotra, Kanika" userId="e901ecc9-97e9-4f1d-b5f8-7b6f89a0f54c" providerId="ADAL" clId="{E26D3FEC-0FC8-4715-B89A-EC05D12054F8}" dt="2023-12-28T10:22:29.199" v="146" actId="20577"/>
      <pc:docMkLst>
        <pc:docMk/>
      </pc:docMkLst>
      <pc:sldChg chg="modSp mod">
        <pc:chgData name="Malhotra, Kanika" userId="e901ecc9-97e9-4f1d-b5f8-7b6f89a0f54c" providerId="ADAL" clId="{E26D3FEC-0FC8-4715-B89A-EC05D12054F8}" dt="2023-12-28T10:20:00.953" v="66" actId="20577"/>
        <pc:sldMkLst>
          <pc:docMk/>
          <pc:sldMk cId="3037958019" sldId="256"/>
        </pc:sldMkLst>
        <pc:spChg chg="mod">
          <ac:chgData name="Malhotra, Kanika" userId="e901ecc9-97e9-4f1d-b5f8-7b6f89a0f54c" providerId="ADAL" clId="{E26D3FEC-0FC8-4715-B89A-EC05D12054F8}" dt="2023-12-28T10:20:00.953" v="66" actId="20577"/>
          <ac:spMkLst>
            <pc:docMk/>
            <pc:sldMk cId="3037958019" sldId="256"/>
            <ac:spMk id="2" creationId="{865FBB5D-D299-8D0E-EFA0-5BB17F8D2266}"/>
          </ac:spMkLst>
        </pc:spChg>
        <pc:spChg chg="mod">
          <ac:chgData name="Malhotra, Kanika" userId="e901ecc9-97e9-4f1d-b5f8-7b6f89a0f54c" providerId="ADAL" clId="{E26D3FEC-0FC8-4715-B89A-EC05D12054F8}" dt="2023-12-28T10:18:04.625" v="5"/>
          <ac:spMkLst>
            <pc:docMk/>
            <pc:sldMk cId="3037958019" sldId="256"/>
            <ac:spMk id="3" creationId="{B632174B-C107-4B7C-F815-6DADA172E9B2}"/>
          </ac:spMkLst>
        </pc:spChg>
      </pc:sldChg>
      <pc:sldChg chg="modSp mod">
        <pc:chgData name="Malhotra, Kanika" userId="e901ecc9-97e9-4f1d-b5f8-7b6f89a0f54c" providerId="ADAL" clId="{E26D3FEC-0FC8-4715-B89A-EC05D12054F8}" dt="2023-12-28T10:22:29.199" v="146" actId="20577"/>
        <pc:sldMkLst>
          <pc:docMk/>
          <pc:sldMk cId="2995287605" sldId="257"/>
        </pc:sldMkLst>
        <pc:spChg chg="mod">
          <ac:chgData name="Malhotra, Kanika" userId="e901ecc9-97e9-4f1d-b5f8-7b6f89a0f54c" providerId="ADAL" clId="{E26D3FEC-0FC8-4715-B89A-EC05D12054F8}" dt="2023-12-28T10:18:04.625" v="5"/>
          <ac:spMkLst>
            <pc:docMk/>
            <pc:sldMk cId="2995287605" sldId="257"/>
            <ac:spMk id="2" creationId="{0AAFAF0F-D446-F18C-3FB0-957F59758EE8}"/>
          </ac:spMkLst>
        </pc:spChg>
        <pc:spChg chg="mod">
          <ac:chgData name="Malhotra, Kanika" userId="e901ecc9-97e9-4f1d-b5f8-7b6f89a0f54c" providerId="ADAL" clId="{E26D3FEC-0FC8-4715-B89A-EC05D12054F8}" dt="2023-12-28T10:22:29.199" v="146" actId="20577"/>
          <ac:spMkLst>
            <pc:docMk/>
            <pc:sldMk cId="2995287605" sldId="257"/>
            <ac:spMk id="3" creationId="{E49B3AB9-73EE-CEA0-C976-B88E2ABF4937}"/>
          </ac:spMkLst>
        </pc:spChg>
      </pc:sldChg>
      <pc:sldChg chg="modSp">
        <pc:chgData name="Malhotra, Kanika" userId="e901ecc9-97e9-4f1d-b5f8-7b6f89a0f54c" providerId="ADAL" clId="{E26D3FEC-0FC8-4715-B89A-EC05D12054F8}" dt="2023-12-28T10:18:04.625" v="5"/>
        <pc:sldMkLst>
          <pc:docMk/>
          <pc:sldMk cId="1056828014" sldId="258"/>
        </pc:sldMkLst>
        <pc:spChg chg="mod">
          <ac:chgData name="Malhotra, Kanika" userId="e901ecc9-97e9-4f1d-b5f8-7b6f89a0f54c" providerId="ADAL" clId="{E26D3FEC-0FC8-4715-B89A-EC05D12054F8}" dt="2023-12-28T10:18:04.625" v="5"/>
          <ac:spMkLst>
            <pc:docMk/>
            <pc:sldMk cId="1056828014" sldId="258"/>
            <ac:spMk id="2" creationId="{CEAE2C77-1965-AC4B-2A1A-49B436E7480D}"/>
          </ac:spMkLst>
        </pc:spChg>
        <pc:spChg chg="mod">
          <ac:chgData name="Malhotra, Kanika" userId="e901ecc9-97e9-4f1d-b5f8-7b6f89a0f54c" providerId="ADAL" clId="{E26D3FEC-0FC8-4715-B89A-EC05D12054F8}" dt="2023-12-28T10:18:04.625" v="5"/>
          <ac:spMkLst>
            <pc:docMk/>
            <pc:sldMk cId="1056828014" sldId="258"/>
            <ac:spMk id="3" creationId="{EFF69A68-02F1-EF1D-29AA-EEFF7043DB22}"/>
          </ac:spMkLst>
        </pc:spChg>
      </pc:sldChg>
      <pc:sldChg chg="modSp mod">
        <pc:chgData name="Malhotra, Kanika" userId="e901ecc9-97e9-4f1d-b5f8-7b6f89a0f54c" providerId="ADAL" clId="{E26D3FEC-0FC8-4715-B89A-EC05D12054F8}" dt="2023-12-28T10:20:21.069" v="75" actId="20577"/>
        <pc:sldMkLst>
          <pc:docMk/>
          <pc:sldMk cId="3216372854" sldId="259"/>
        </pc:sldMkLst>
        <pc:spChg chg="mod">
          <ac:chgData name="Malhotra, Kanika" userId="e901ecc9-97e9-4f1d-b5f8-7b6f89a0f54c" providerId="ADAL" clId="{E26D3FEC-0FC8-4715-B89A-EC05D12054F8}" dt="2023-12-28T10:20:21.069" v="75" actId="20577"/>
          <ac:spMkLst>
            <pc:docMk/>
            <pc:sldMk cId="3216372854" sldId="259"/>
            <ac:spMk id="2" creationId="{0867DA36-AED1-DBA3-5A6D-76011C844DBD}"/>
          </ac:spMkLst>
        </pc:spChg>
        <pc:picChg chg="mod">
          <ac:chgData name="Malhotra, Kanika" userId="e901ecc9-97e9-4f1d-b5f8-7b6f89a0f54c" providerId="ADAL" clId="{E26D3FEC-0FC8-4715-B89A-EC05D12054F8}" dt="2023-12-28T10:18:04.625" v="5"/>
          <ac:picMkLst>
            <pc:docMk/>
            <pc:sldMk cId="3216372854" sldId="259"/>
            <ac:picMk id="5" creationId="{EB9CBD3F-BCDC-6BC9-0B36-6CA289EE48BD}"/>
          </ac:picMkLst>
        </pc:picChg>
      </pc:sldChg>
      <pc:sldChg chg="delSp setBg delDesignElem">
        <pc:chgData name="Malhotra, Kanika" userId="e901ecc9-97e9-4f1d-b5f8-7b6f89a0f54c" providerId="ADAL" clId="{E26D3FEC-0FC8-4715-B89A-EC05D12054F8}" dt="2023-12-28T10:18:04.625" v="5"/>
        <pc:sldMkLst>
          <pc:docMk/>
          <pc:sldMk cId="3685601051" sldId="260"/>
        </pc:sldMkLst>
        <pc:spChg chg="del">
          <ac:chgData name="Malhotra, Kanika" userId="e901ecc9-97e9-4f1d-b5f8-7b6f89a0f54c" providerId="ADAL" clId="{E26D3FEC-0FC8-4715-B89A-EC05D12054F8}" dt="2023-12-28T10:18:04.625" v="5"/>
          <ac:spMkLst>
            <pc:docMk/>
            <pc:sldMk cId="3685601051" sldId="260"/>
            <ac:spMk id="16" creationId="{8761DDFE-071F-4200-B0AA-394476C2D2D6}"/>
          </ac:spMkLst>
        </pc:spChg>
      </pc:sldChg>
      <pc:sldChg chg="modSp">
        <pc:chgData name="Malhotra, Kanika" userId="e901ecc9-97e9-4f1d-b5f8-7b6f89a0f54c" providerId="ADAL" clId="{E26D3FEC-0FC8-4715-B89A-EC05D12054F8}" dt="2023-12-28T10:18:04.625" v="5"/>
        <pc:sldMkLst>
          <pc:docMk/>
          <pc:sldMk cId="343355070" sldId="261"/>
        </pc:sldMkLst>
        <pc:spChg chg="mod">
          <ac:chgData name="Malhotra, Kanika" userId="e901ecc9-97e9-4f1d-b5f8-7b6f89a0f54c" providerId="ADAL" clId="{E26D3FEC-0FC8-4715-B89A-EC05D12054F8}" dt="2023-12-28T10:18:04.625" v="5"/>
          <ac:spMkLst>
            <pc:docMk/>
            <pc:sldMk cId="343355070" sldId="261"/>
            <ac:spMk id="2" creationId="{D3931CB5-BCFB-3986-B85B-7303CEBA2A5D}"/>
          </ac:spMkLst>
        </pc:spChg>
      </pc:sldChg>
      <pc:sldChg chg="modSp mod">
        <pc:chgData name="Malhotra, Kanika" userId="e901ecc9-97e9-4f1d-b5f8-7b6f89a0f54c" providerId="ADAL" clId="{E26D3FEC-0FC8-4715-B89A-EC05D12054F8}" dt="2023-12-28T10:21:16.533" v="89" actId="20577"/>
        <pc:sldMkLst>
          <pc:docMk/>
          <pc:sldMk cId="3430648811" sldId="262"/>
        </pc:sldMkLst>
        <pc:spChg chg="mod">
          <ac:chgData name="Malhotra, Kanika" userId="e901ecc9-97e9-4f1d-b5f8-7b6f89a0f54c" providerId="ADAL" clId="{E26D3FEC-0FC8-4715-B89A-EC05D12054F8}" dt="2023-12-28T10:21:16.533" v="89" actId="20577"/>
          <ac:spMkLst>
            <pc:docMk/>
            <pc:sldMk cId="3430648811" sldId="262"/>
            <ac:spMk id="2" creationId="{DAD7DA9B-CBE9-673F-7D44-81863FE5AB04}"/>
          </ac:spMkLst>
        </pc:spChg>
      </pc:sldChg>
      <pc:sldChg chg="modSp mod">
        <pc:chgData name="Malhotra, Kanika" userId="e901ecc9-97e9-4f1d-b5f8-7b6f89a0f54c" providerId="ADAL" clId="{E26D3FEC-0FC8-4715-B89A-EC05D12054F8}" dt="2023-12-28T10:22:02.863" v="129" actId="20577"/>
        <pc:sldMkLst>
          <pc:docMk/>
          <pc:sldMk cId="1069654570" sldId="263"/>
        </pc:sldMkLst>
        <pc:spChg chg="mod">
          <ac:chgData name="Malhotra, Kanika" userId="e901ecc9-97e9-4f1d-b5f8-7b6f89a0f54c" providerId="ADAL" clId="{E26D3FEC-0FC8-4715-B89A-EC05D12054F8}" dt="2023-12-28T10:22:02.863" v="129" actId="20577"/>
          <ac:spMkLst>
            <pc:docMk/>
            <pc:sldMk cId="1069654570" sldId="263"/>
            <ac:spMk id="2" creationId="{849119A7-E6AD-3C01-0458-C8F5516E1A6B}"/>
          </ac:spMkLst>
        </pc:spChg>
        <pc:picChg chg="mod">
          <ac:chgData name="Malhotra, Kanika" userId="e901ecc9-97e9-4f1d-b5f8-7b6f89a0f54c" providerId="ADAL" clId="{E26D3FEC-0FC8-4715-B89A-EC05D12054F8}" dt="2023-12-28T10:19:39.488" v="55" actId="1076"/>
          <ac:picMkLst>
            <pc:docMk/>
            <pc:sldMk cId="1069654570" sldId="263"/>
            <ac:picMk id="5" creationId="{413D7095-797C-E2DD-7C1B-561C35040261}"/>
          </ac:picMkLst>
        </pc:picChg>
        <pc:picChg chg="mod">
          <ac:chgData name="Malhotra, Kanika" userId="e901ecc9-97e9-4f1d-b5f8-7b6f89a0f54c" providerId="ADAL" clId="{E26D3FEC-0FC8-4715-B89A-EC05D12054F8}" dt="2023-12-28T10:19:19.718" v="53" actId="1076"/>
          <ac:picMkLst>
            <pc:docMk/>
            <pc:sldMk cId="1069654570" sldId="263"/>
            <ac:picMk id="6" creationId="{E5FE5229-8DDC-FBC7-044A-44273B12DB2A}"/>
          </ac:picMkLst>
        </pc:picChg>
      </pc:sldChg>
      <pc:sldChg chg="addSp modSp mod setBg">
        <pc:chgData name="Malhotra, Kanika" userId="e901ecc9-97e9-4f1d-b5f8-7b6f89a0f54c" providerId="ADAL" clId="{E26D3FEC-0FC8-4715-B89A-EC05D12054F8}" dt="2023-12-28T10:22:10.351" v="140" actId="20577"/>
        <pc:sldMkLst>
          <pc:docMk/>
          <pc:sldMk cId="1138153013" sldId="264"/>
        </pc:sldMkLst>
        <pc:spChg chg="mod">
          <ac:chgData name="Malhotra, Kanika" userId="e901ecc9-97e9-4f1d-b5f8-7b6f89a0f54c" providerId="ADAL" clId="{E26D3FEC-0FC8-4715-B89A-EC05D12054F8}" dt="2023-12-28T10:22:10.351" v="140" actId="20577"/>
          <ac:spMkLst>
            <pc:docMk/>
            <pc:sldMk cId="1138153013" sldId="264"/>
            <ac:spMk id="2" creationId="{0CB147A4-A3D3-ACEC-B701-069BCDDED299}"/>
          </ac:spMkLst>
        </pc:spChg>
        <pc:spChg chg="add">
          <ac:chgData name="Malhotra, Kanika" userId="e901ecc9-97e9-4f1d-b5f8-7b6f89a0f54c" providerId="ADAL" clId="{E26D3FEC-0FC8-4715-B89A-EC05D12054F8}" dt="2023-12-28T10:18:18.794" v="7" actId="26606"/>
          <ac:spMkLst>
            <pc:docMk/>
            <pc:sldMk cId="1138153013" sldId="264"/>
            <ac:spMk id="11" creationId="{C4879EFC-8E62-4E00-973C-C45EE9EC676D}"/>
          </ac:spMkLst>
        </pc:spChg>
        <pc:spChg chg="add">
          <ac:chgData name="Malhotra, Kanika" userId="e901ecc9-97e9-4f1d-b5f8-7b6f89a0f54c" providerId="ADAL" clId="{E26D3FEC-0FC8-4715-B89A-EC05D12054F8}" dt="2023-12-28T10:18:18.794" v="7" actId="26606"/>
          <ac:spMkLst>
            <pc:docMk/>
            <pc:sldMk cId="1138153013" sldId="264"/>
            <ac:spMk id="13" creationId="{D6A9C53F-5F90-40A5-8C85-5412D39C8C68}"/>
          </ac:spMkLst>
        </pc:spChg>
        <pc:picChg chg="mod">
          <ac:chgData name="Malhotra, Kanika" userId="e901ecc9-97e9-4f1d-b5f8-7b6f89a0f54c" providerId="ADAL" clId="{E26D3FEC-0FC8-4715-B89A-EC05D12054F8}" dt="2023-12-28T10:18:18.794" v="7" actId="26606"/>
          <ac:picMkLst>
            <pc:docMk/>
            <pc:sldMk cId="1138153013" sldId="264"/>
            <ac:picMk id="5" creationId="{129B817A-93EB-C3BE-4AE9-54FAD2EF553F}"/>
          </ac:picMkLst>
        </pc:picChg>
        <pc:picChg chg="mod">
          <ac:chgData name="Malhotra, Kanika" userId="e901ecc9-97e9-4f1d-b5f8-7b6f89a0f54c" providerId="ADAL" clId="{E26D3FEC-0FC8-4715-B89A-EC05D12054F8}" dt="2023-12-28T10:18:18.794" v="7" actId="26606"/>
          <ac:picMkLst>
            <pc:docMk/>
            <pc:sldMk cId="1138153013" sldId="264"/>
            <ac:picMk id="6" creationId="{DEA26FF5-2C5E-5B81-F6ED-C646BC8548C3}"/>
          </ac:picMkLst>
        </pc:picChg>
      </pc:sldChg>
      <pc:sldChg chg="modSp mod">
        <pc:chgData name="Malhotra, Kanika" userId="e901ecc9-97e9-4f1d-b5f8-7b6f89a0f54c" providerId="ADAL" clId="{E26D3FEC-0FC8-4715-B89A-EC05D12054F8}" dt="2023-12-28T10:19:06.106" v="47" actId="20577"/>
        <pc:sldMkLst>
          <pc:docMk/>
          <pc:sldMk cId="2584368676" sldId="265"/>
        </pc:sldMkLst>
        <pc:spChg chg="mod">
          <ac:chgData name="Malhotra, Kanika" userId="e901ecc9-97e9-4f1d-b5f8-7b6f89a0f54c" providerId="ADAL" clId="{E26D3FEC-0FC8-4715-B89A-EC05D12054F8}" dt="2023-12-28T10:19:06.106" v="47" actId="20577"/>
          <ac:spMkLst>
            <pc:docMk/>
            <pc:sldMk cId="2584368676" sldId="265"/>
            <ac:spMk id="2" creationId="{1A70621E-7EF6-8EA3-82A0-01CCF16587CC}"/>
          </ac:spMkLst>
        </pc:spChg>
        <pc:picChg chg="mod">
          <ac:chgData name="Malhotra, Kanika" userId="e901ecc9-97e9-4f1d-b5f8-7b6f89a0f54c" providerId="ADAL" clId="{E26D3FEC-0FC8-4715-B89A-EC05D12054F8}" dt="2023-12-28T10:18:04.625" v="5"/>
          <ac:picMkLst>
            <pc:docMk/>
            <pc:sldMk cId="2584368676" sldId="265"/>
            <ac:picMk id="4" creationId="{5BE1400A-4EE1-43A2-8F33-89983A4AB7B9}"/>
          </ac:picMkLst>
        </pc:picChg>
        <pc:picChg chg="mod">
          <ac:chgData name="Malhotra, Kanika" userId="e901ecc9-97e9-4f1d-b5f8-7b6f89a0f54c" providerId="ADAL" clId="{E26D3FEC-0FC8-4715-B89A-EC05D12054F8}" dt="2023-12-28T10:18:53.364" v="35" actId="1076"/>
          <ac:picMkLst>
            <pc:docMk/>
            <pc:sldMk cId="2584368676" sldId="265"/>
            <ac:picMk id="6" creationId="{634C58DB-C19B-303F-568B-437604AB754B}"/>
          </ac:picMkLst>
        </pc:picChg>
      </pc:sldChg>
      <pc:sldChg chg="delSp modSp mod setBg delDesignElem">
        <pc:chgData name="Malhotra, Kanika" userId="e901ecc9-97e9-4f1d-b5f8-7b6f89a0f54c" providerId="ADAL" clId="{E26D3FEC-0FC8-4715-B89A-EC05D12054F8}" dt="2023-12-28T10:18:44.925" v="34" actId="20577"/>
        <pc:sldMkLst>
          <pc:docMk/>
          <pc:sldMk cId="317643130" sldId="266"/>
        </pc:sldMkLst>
        <pc:spChg chg="mod">
          <ac:chgData name="Malhotra, Kanika" userId="e901ecc9-97e9-4f1d-b5f8-7b6f89a0f54c" providerId="ADAL" clId="{E26D3FEC-0FC8-4715-B89A-EC05D12054F8}" dt="2023-12-28T10:18:44.925" v="34" actId="20577"/>
          <ac:spMkLst>
            <pc:docMk/>
            <pc:sldMk cId="317643130" sldId="266"/>
            <ac:spMk id="2" creationId="{EB79DB3A-9832-763D-DEAC-B51C5EA7D00A}"/>
          </ac:spMkLst>
        </pc:spChg>
        <pc:spChg chg="del">
          <ac:chgData name="Malhotra, Kanika" userId="e901ecc9-97e9-4f1d-b5f8-7b6f89a0f54c" providerId="ADAL" clId="{E26D3FEC-0FC8-4715-B89A-EC05D12054F8}" dt="2023-12-28T10:18:04.625" v="5"/>
          <ac:spMkLst>
            <pc:docMk/>
            <pc:sldMk cId="317643130" sldId="266"/>
            <ac:spMk id="20" creationId="{5CB593EA-2F98-479F-B4C4-F366571FA64D}"/>
          </ac:spMkLst>
        </pc:spChg>
        <pc:spChg chg="del">
          <ac:chgData name="Malhotra, Kanika" userId="e901ecc9-97e9-4f1d-b5f8-7b6f89a0f54c" providerId="ADAL" clId="{E26D3FEC-0FC8-4715-B89A-EC05D12054F8}" dt="2023-12-28T10:18:04.625" v="5"/>
          <ac:spMkLst>
            <pc:docMk/>
            <pc:sldMk cId="317643130" sldId="266"/>
            <ac:spMk id="22" creationId="{39BEB6D0-9E4E-4221-93D1-74ABECEE9EFC}"/>
          </ac:spMkLst>
        </pc:spChg>
        <pc:picChg chg="mod">
          <ac:chgData name="Malhotra, Kanika" userId="e901ecc9-97e9-4f1d-b5f8-7b6f89a0f54c" providerId="ADAL" clId="{E26D3FEC-0FC8-4715-B89A-EC05D12054F8}" dt="2023-12-28T10:18:01.298" v="2"/>
          <ac:picMkLst>
            <pc:docMk/>
            <pc:sldMk cId="317643130" sldId="266"/>
            <ac:picMk id="7" creationId="{0CA8106E-375A-D523-BA5D-3250D659BB55}"/>
          </ac:picMkLst>
        </pc:picChg>
      </pc:sldChg>
      <pc:sldChg chg="modSp">
        <pc:chgData name="Malhotra, Kanika" userId="e901ecc9-97e9-4f1d-b5f8-7b6f89a0f54c" providerId="ADAL" clId="{E26D3FEC-0FC8-4715-B89A-EC05D12054F8}" dt="2023-12-28T10:18:04.625" v="5"/>
        <pc:sldMkLst>
          <pc:docMk/>
          <pc:sldMk cId="3783505995" sldId="267"/>
        </pc:sldMkLst>
        <pc:spChg chg="mod">
          <ac:chgData name="Malhotra, Kanika" userId="e901ecc9-97e9-4f1d-b5f8-7b6f89a0f54c" providerId="ADAL" clId="{E26D3FEC-0FC8-4715-B89A-EC05D12054F8}" dt="2023-12-28T10:18:04.625" v="5"/>
          <ac:spMkLst>
            <pc:docMk/>
            <pc:sldMk cId="3783505995" sldId="267"/>
            <ac:spMk id="2" creationId="{F595751B-0470-7E55-50C1-A1D9DACDB717}"/>
          </ac:spMkLst>
        </pc:spChg>
        <pc:spChg chg="mod">
          <ac:chgData name="Malhotra, Kanika" userId="e901ecc9-97e9-4f1d-b5f8-7b6f89a0f54c" providerId="ADAL" clId="{E26D3FEC-0FC8-4715-B89A-EC05D12054F8}" dt="2023-12-28T10:18:04.625" v="5"/>
          <ac:spMkLst>
            <pc:docMk/>
            <pc:sldMk cId="3783505995" sldId="267"/>
            <ac:spMk id="3" creationId="{25B0A8D8-0452-B464-0915-059AA71B8D68}"/>
          </ac:spMkLst>
        </pc:spChg>
      </pc:sldChg>
      <pc:sldMasterChg chg="setBg">
        <pc:chgData name="Malhotra, Kanika" userId="e901ecc9-97e9-4f1d-b5f8-7b6f89a0f54c" providerId="ADAL" clId="{E26D3FEC-0FC8-4715-B89A-EC05D12054F8}" dt="2023-12-28T10:18:01.298" v="2"/>
        <pc:sldMasterMkLst>
          <pc:docMk/>
          <pc:sldMasterMk cId="4030160990" sldId="2147483648"/>
        </pc:sldMasterMkLst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6749E-D56D-4B92-8CB0-6B3107DEE106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DBE0-5012-4AF7-A05E-C0D704373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886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6749E-D56D-4B92-8CB0-6B3107DEE106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DBE0-5012-4AF7-A05E-C0D704373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080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6749E-D56D-4B92-8CB0-6B3107DEE106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DBE0-5012-4AF7-A05E-C0D704373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546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6749E-D56D-4B92-8CB0-6B3107DEE106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DBE0-5012-4AF7-A05E-C0D704373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562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6749E-D56D-4B92-8CB0-6B3107DEE106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DBE0-5012-4AF7-A05E-C0D704373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941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6749E-D56D-4B92-8CB0-6B3107DEE106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DBE0-5012-4AF7-A05E-C0D704373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793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6749E-D56D-4B92-8CB0-6B3107DEE106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DBE0-5012-4AF7-A05E-C0D704373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34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6749E-D56D-4B92-8CB0-6B3107DEE106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DBE0-5012-4AF7-A05E-C0D704373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145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6749E-D56D-4B92-8CB0-6B3107DEE106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DBE0-5012-4AF7-A05E-C0D704373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270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6749E-D56D-4B92-8CB0-6B3107DEE106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DBE0-5012-4AF7-A05E-C0D704373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52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6749E-D56D-4B92-8CB0-6B3107DEE106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DBE0-5012-4AF7-A05E-C0D704373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566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6749E-D56D-4B92-8CB0-6B3107DEE106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FDBE0-5012-4AF7-A05E-C0D704373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551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FBB5D-D299-8D0E-EFA0-5BB17F8D22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/>
              <a:t>TYPE III STENT </a:t>
            </a:r>
            <a:r>
              <a:rPr lang="en-US" b="1" dirty="0"/>
              <a:t>FRACTURE DURING OSTIAL RCA STENTING IN A CASE OF TAKAYASU ARTERITIS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32174B-C107-4B7C-F815-6DADA172E9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DR VARSHA KOUL</a:t>
            </a:r>
          </a:p>
          <a:p>
            <a:r>
              <a:rPr lang="en-US"/>
              <a:t>SENIOR CONSULTANT</a:t>
            </a:r>
            <a:endParaRPr lang="en-US" dirty="0"/>
          </a:p>
          <a:p>
            <a:r>
              <a:rPr lang="en-US" dirty="0"/>
              <a:t>BATRA HOSPITAL AND MEDICAL RESEARCH CENTRE</a:t>
            </a:r>
          </a:p>
        </p:txBody>
      </p:sp>
    </p:spTree>
    <p:extLst>
      <p:ext uri="{BB962C8B-B14F-4D97-AF65-F5344CB8AC3E}">
        <p14:creationId xmlns:p14="http://schemas.microsoft.com/office/powerpoint/2010/main" val="30379580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0621E-7EF6-8EA3-82A0-01CCF1658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FINAL RESULT</a:t>
            </a:r>
          </a:p>
        </p:txBody>
      </p:sp>
      <p:pic>
        <p:nvPicPr>
          <p:cNvPr id="4" name="23948_A202305111303468_R202305111303468_60">
            <a:hlinkClick r:id="" action="ppaction://media"/>
            <a:extLst>
              <a:ext uri="{FF2B5EF4-FFF2-40B4-BE49-F238E27FC236}">
                <a16:creationId xmlns:a16="http://schemas.microsoft.com/office/drawing/2014/main" id="{5BE1400A-4EE1-43A2-8F33-89983A4AB7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4263" y="2827338"/>
            <a:ext cx="4265612" cy="3198812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4C58DB-C19B-303F-568B-437604AB75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075" y="2827338"/>
            <a:ext cx="5451430" cy="319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36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63716A6-CFB4-EBEA-C38E-BFA1CE8B6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                            FINAL RESULT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BF85F9B-04B6-0F55-FA73-FF087D45BB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88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5751B-0470-7E55-50C1-A1D9DACDB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TAKE HOME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0A8D8-0452-B464-0915-059AA71B8D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PATIENT IS CURRENTLY DOING WELL AT MORE THAN 6 MONTHS OF FOLLOW UP.</a:t>
            </a:r>
          </a:p>
          <a:p>
            <a:r>
              <a:rPr lang="en-US" dirty="0"/>
              <a:t>UNEXPECTED COMPLICATIONS CAN ARISE IN A SEEMINGLY SIMPLE CASE AT ANY POINT.</a:t>
            </a:r>
          </a:p>
          <a:p>
            <a:r>
              <a:rPr lang="en-US" dirty="0"/>
              <a:t>STENT FRACTURE CAN SOMETIMES OCCUR ON DEPLOYING STENTS AT VERY HIGH PRESSURES OR ON EXCESSIVE POST DILATATION.</a:t>
            </a:r>
          </a:p>
          <a:p>
            <a:r>
              <a:rPr lang="en-US" dirty="0"/>
              <a:t>HOWEVER IN THIS CASE , STENT FRACTURE OCCURRED EVEN THOUGH THE STENT WAS DEPLOYED AT NOMINAL PRESSURE AND WITHOUT OVERLY POST DILATING THE STENT. WHETHER THE UNDERLYING AORTOARTERITIS HAD ANY ROLE TO PLAY IN FRACTURE </a:t>
            </a:r>
            <a:r>
              <a:rPr lang="en-US"/>
              <a:t>OF THIS </a:t>
            </a:r>
            <a:r>
              <a:rPr lang="en-US" dirty="0"/>
              <a:t>STENT IS STILL UNKNOWN.</a:t>
            </a:r>
          </a:p>
          <a:p>
            <a:r>
              <a:rPr lang="en-US" dirty="0"/>
              <a:t>HOWEVER, ONE HAS TO BE VIGILANT FOR ANY COMPLICATIONS AND DEAL WITH THEM PROMPTLY.</a:t>
            </a:r>
          </a:p>
          <a:p>
            <a:pPr marL="0" indent="0">
              <a:buNone/>
            </a:pPr>
            <a:r>
              <a:rPr lang="en-US" b="1" dirty="0"/>
              <a:t>     AND REMEMBER ITS NEVER OVER UNTIL ITS ACTUALLY OVER.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3505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FAF0F-D446-F18C-3FB0-957F59758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PATIENT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9B3AB9-73EE-CEA0-C976-B88E2ABF4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38 Year old Female known case of Takayasu arteritis with past history of right sided hemiparesis and bilateral carotid &amp; subclavian stenosis </a:t>
            </a:r>
          </a:p>
          <a:p>
            <a:r>
              <a:rPr lang="en-US" dirty="0"/>
              <a:t>Was on methotrexate, low dose steroids and antiplatelets. </a:t>
            </a:r>
          </a:p>
          <a:p>
            <a:r>
              <a:rPr lang="en-US" dirty="0"/>
              <a:t>Had complaints of chest pain on exertion radiating to left arm since 2-3 months aggravated since 1 week.</a:t>
            </a:r>
          </a:p>
          <a:p>
            <a:r>
              <a:rPr lang="en-US" dirty="0"/>
              <a:t>ECG- ST depression in inferior and lateral leads.</a:t>
            </a:r>
          </a:p>
          <a:p>
            <a:r>
              <a:rPr lang="en-US" dirty="0"/>
              <a:t>Patient was admitted for coronary angiography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287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E2C77-1965-AC4B-2A1A-49B436E74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CORONARY ANGIOGRAM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69A68-02F1-EF1D-29AA-EEFF7043DB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LEFT MAIN STEM – MILD OSTIAL DISEASE</a:t>
            </a:r>
          </a:p>
          <a:p>
            <a:r>
              <a:rPr lang="en-US" dirty="0"/>
              <a:t>LAD- TYPE III VESSEL, NORMAL</a:t>
            </a:r>
          </a:p>
          <a:p>
            <a:r>
              <a:rPr lang="en-US" dirty="0"/>
              <a:t>LCX- NORMAL</a:t>
            </a:r>
          </a:p>
          <a:p>
            <a:r>
              <a:rPr lang="en-US" dirty="0"/>
              <a:t>RCA- DOMINANT, OSTIAL 90%STENOSIS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828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31CB5-BCFB-3986-B85B-7303CEBA2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RIGHT CORONARY ANGIOGRAM</a:t>
            </a:r>
          </a:p>
        </p:txBody>
      </p:sp>
      <p:pic>
        <p:nvPicPr>
          <p:cNvPr id="6" name="23948_A202305111303468_R202305111303468_5">
            <a:hlinkClick r:id="" action="ppaction://media"/>
            <a:extLst>
              <a:ext uri="{FF2B5EF4-FFF2-40B4-BE49-F238E27FC236}">
                <a16:creationId xmlns:a16="http://schemas.microsoft.com/office/drawing/2014/main" id="{2BEF2E60-EE44-0BC0-9AAF-D3ADB8C97F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57085" y="2184934"/>
            <a:ext cx="5996539" cy="306778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2AE582-28B1-A107-FE80-1575BF96AF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335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7DA9B-CBE9-673F-7D44-81863FE5A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PRE DILATATION</a:t>
            </a:r>
          </a:p>
        </p:txBody>
      </p:sp>
      <p:pic>
        <p:nvPicPr>
          <p:cNvPr id="5" name="Content Placeholder 4" descr="A close-up of a radiography&#10;&#10;Description automatically generated">
            <a:extLst>
              <a:ext uri="{FF2B5EF4-FFF2-40B4-BE49-F238E27FC236}">
                <a16:creationId xmlns:a16="http://schemas.microsoft.com/office/drawing/2014/main" id="{9EC79DAF-588B-59FB-8681-CD24FDA7613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5181600" cy="368858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42B6DB-B1F6-6B3C-0CFA-498DB290B51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IN" dirty="0"/>
              <a:t>WHISPER wire used</a:t>
            </a:r>
          </a:p>
          <a:p>
            <a:r>
              <a:rPr lang="en-IN" dirty="0"/>
              <a:t>Lesion predilated using 2.5 x 12 mm semi compliant balloon.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30648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119A7-E6AD-3C01-0458-C8F5516E1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STENT PLACEMENT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0DBD782-214C-E4FC-90BA-7848149A36B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0ECC473-75B0-763C-FA0A-3CB613BEBBB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IN" dirty="0"/>
          </a:p>
          <a:p>
            <a:endParaRPr lang="en-IN" dirty="0"/>
          </a:p>
          <a:p>
            <a:pPr marL="0" indent="0">
              <a:buNone/>
            </a:pPr>
            <a:r>
              <a:rPr lang="en-IN" dirty="0"/>
              <a:t>   4X 18 MM SIROLIMUS ELUTING </a:t>
            </a:r>
          </a:p>
          <a:p>
            <a:pPr marL="0" indent="0">
              <a:buNone/>
            </a:pPr>
            <a:r>
              <a:rPr lang="en-IN" dirty="0"/>
              <a:t>   STENT DEPLOYED IN OSTIAL RCA </a:t>
            </a:r>
          </a:p>
          <a:p>
            <a:pPr marL="0" indent="0">
              <a:buNone/>
            </a:pPr>
            <a:r>
              <a:rPr lang="en-IN" dirty="0"/>
              <a:t>   at 11 atm.</a:t>
            </a:r>
          </a:p>
        </p:txBody>
      </p:sp>
      <p:pic>
        <p:nvPicPr>
          <p:cNvPr id="6" name="23948_A202305111303468_R202305111303468_28">
            <a:hlinkClick r:id="" action="ppaction://media"/>
            <a:extLst>
              <a:ext uri="{FF2B5EF4-FFF2-40B4-BE49-F238E27FC236}">
                <a16:creationId xmlns:a16="http://schemas.microsoft.com/office/drawing/2014/main" id="{E5FE5229-8DDC-FBC7-044A-44273B12DB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9142" y="2559700"/>
            <a:ext cx="4739715" cy="270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65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A1782-30A4-F447-1912-34FE83588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dirty="0"/>
              <a:t>POST DILATATION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B81FF5-2B6F-8CFF-9917-DC6BB1E7555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r>
              <a:rPr lang="en-IN" dirty="0"/>
              <a:t>POST DILATATION OF STENT DONE</a:t>
            </a:r>
          </a:p>
          <a:p>
            <a:pPr marL="0" indent="0">
              <a:buNone/>
            </a:pPr>
            <a:r>
              <a:rPr lang="en-IN" dirty="0"/>
              <a:t> USING 4.5 X 12 NC BALLOON AT</a:t>
            </a:r>
          </a:p>
          <a:p>
            <a:pPr marL="0" indent="0">
              <a:buNone/>
            </a:pPr>
            <a:r>
              <a:rPr lang="en-IN" dirty="0"/>
              <a:t> 12 ATMOSPHERES</a:t>
            </a:r>
          </a:p>
        </p:txBody>
      </p:sp>
      <p:pic>
        <p:nvPicPr>
          <p:cNvPr id="5" name="Content Placeholder 4" descr="A close-up of a microscope">
            <a:extLst>
              <a:ext uri="{FF2B5EF4-FFF2-40B4-BE49-F238E27FC236}">
                <a16:creationId xmlns:a16="http://schemas.microsoft.com/office/drawing/2014/main" id="{A18FC2E5-E859-8EA2-6D02-07A030F07D4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80818"/>
            <a:ext cx="5181600" cy="304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307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46C92-22B5-CE85-8255-2C9E5081F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dirty="0"/>
              <a:t>STENT BOOST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C6302A-FD10-80F4-9303-BAB8C8F780F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r>
              <a:rPr lang="en-IN" dirty="0"/>
              <a:t>BUT ON STENT BOOST IMAGES, A CLEAR STENT FRACTURE WAS VISUALISED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6D2D37D-3BFE-9374-0CFF-63AC70C9C7D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697" y="1964773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5035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85EDD-8556-5C7A-187B-E9583BAFD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dirty="0"/>
              <a:t>SECOND STENT PLACEMENT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EED3D-D949-BD9A-9538-0A9F0FB12A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  <a:p>
            <a:r>
              <a:rPr lang="en-IN" dirty="0"/>
              <a:t>A SECOND 4X 18 MM SIROLIMUS ELUTING STENT WAS DEPLOYED ACROSS THE FIRST STENT</a:t>
            </a:r>
          </a:p>
          <a:p>
            <a:r>
              <a:rPr lang="en-IN" dirty="0"/>
              <a:t>POST DILATED WITH 4.5 X 12 NC BALLOON</a:t>
            </a:r>
          </a:p>
        </p:txBody>
      </p:sp>
    </p:spTree>
    <p:extLst>
      <p:ext uri="{BB962C8B-B14F-4D97-AF65-F5344CB8AC3E}">
        <p14:creationId xmlns:p14="http://schemas.microsoft.com/office/powerpoint/2010/main" val="13594462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86</TotalTime>
  <Words>335</Words>
  <Application>Microsoft Office PowerPoint</Application>
  <PresentationFormat>Widescreen</PresentationFormat>
  <Paragraphs>49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TYPE III STENT FRACTURE DURING OSTIAL RCA STENTING IN A CASE OF TAKAYASU ARTERITIS</vt:lpstr>
      <vt:lpstr>PATIENT HISTORY</vt:lpstr>
      <vt:lpstr>CORONARY ANGIOGRAM</vt:lpstr>
      <vt:lpstr>RIGHT CORONARY ANGIOGRAM</vt:lpstr>
      <vt:lpstr>PRE DILATATION</vt:lpstr>
      <vt:lpstr>STENT PLACEMENT</vt:lpstr>
      <vt:lpstr>POST DILATATION</vt:lpstr>
      <vt:lpstr>STENT BOOST</vt:lpstr>
      <vt:lpstr>SECOND STENT PLACEMENT</vt:lpstr>
      <vt:lpstr>FINAL RESULT</vt:lpstr>
      <vt:lpstr>                            FINAL RESULT</vt:lpstr>
      <vt:lpstr>TAKE HOME MESSAGE</vt:lpstr>
    </vt:vector>
  </TitlesOfParts>
  <Company>Office 365 Apps for Enterprise 2008 - CAGI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Malhotra, Kanika</dc:creator>
  <cp:lastModifiedBy>Krupa Sheth</cp:lastModifiedBy>
  <cp:revision>20</cp:revision>
  <dcterms:created xsi:type="dcterms:W3CDTF">2023-12-27T08:43:41Z</dcterms:created>
  <dcterms:modified xsi:type="dcterms:W3CDTF">2024-03-22T07:29:01Z</dcterms:modified>
</cp:coreProperties>
</file>